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</p:sldIdLst>
  <p:sldSz cx="18288000" cy="10287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ios Extended" panose="020B0604020202020204" charset="0"/>
      <p:regular r:id="rId8"/>
    </p:embeddedFont>
    <p:embeddedFont>
      <p:font typeface="Helios Extended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9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8.jpe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652730" y="-216991"/>
            <a:ext cx="19071827" cy="11147761"/>
          </a:xfrm>
          <a:custGeom>
            <a:avLst/>
            <a:gdLst/>
            <a:ahLst/>
            <a:cxnLst/>
            <a:rect l="l" t="t" r="r" b="b"/>
            <a:pathLst>
              <a:path w="19071827" h="11147761">
                <a:moveTo>
                  <a:pt x="0" y="0"/>
                </a:moveTo>
                <a:lnTo>
                  <a:pt x="19071827" y="0"/>
                </a:lnTo>
                <a:lnTo>
                  <a:pt x="19071827" y="11147761"/>
                </a:lnTo>
                <a:lnTo>
                  <a:pt x="0" y="11147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530382" y="1598767"/>
            <a:ext cx="10738349" cy="318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Boiler house reconstruction project with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installation of a high-voltage electric boiler with a storage tank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037841" y="1207533"/>
            <a:ext cx="4996964" cy="7599874"/>
          </a:xfrm>
          <a:custGeom>
            <a:avLst/>
            <a:gdLst/>
            <a:ahLst/>
            <a:cxnLst/>
            <a:rect l="l" t="t" r="r" b="b"/>
            <a:pathLst>
              <a:path w="4996964" h="7599874">
                <a:moveTo>
                  <a:pt x="0" y="0"/>
                </a:moveTo>
                <a:lnTo>
                  <a:pt x="4996964" y="0"/>
                </a:lnTo>
                <a:lnTo>
                  <a:pt x="4996964" y="7599874"/>
                </a:lnTo>
                <a:lnTo>
                  <a:pt x="0" y="75998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905" r="-6905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74779" y="-113013"/>
            <a:ext cx="29543326" cy="10746385"/>
          </a:xfrm>
          <a:custGeom>
            <a:avLst/>
            <a:gdLst/>
            <a:ahLst/>
            <a:cxnLst/>
            <a:rect l="l" t="t" r="r" b="b"/>
            <a:pathLst>
              <a:path w="29543326" h="10746385">
                <a:moveTo>
                  <a:pt x="0" y="0"/>
                </a:moveTo>
                <a:lnTo>
                  <a:pt x="29543326" y="0"/>
                </a:lnTo>
                <a:lnTo>
                  <a:pt x="29543326" y="10746385"/>
                </a:lnTo>
                <a:lnTo>
                  <a:pt x="0" y="1074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141212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0738" y="1025793"/>
            <a:ext cx="16826173" cy="1269166"/>
            <a:chOff x="0" y="0"/>
            <a:chExt cx="4431585" cy="334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1585" cy="334266"/>
            </a:xfrm>
            <a:custGeom>
              <a:avLst/>
              <a:gdLst/>
              <a:ahLst/>
              <a:cxnLst/>
              <a:rect l="l" t="t" r="r" b="b"/>
              <a:pathLst>
                <a:path w="4431585" h="334266">
                  <a:moveTo>
                    <a:pt x="0" y="0"/>
                  </a:moveTo>
                  <a:lnTo>
                    <a:pt x="4431585" y="0"/>
                  </a:lnTo>
                  <a:lnTo>
                    <a:pt x="4431585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431585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9013" y="1212103"/>
            <a:ext cx="16561562" cy="91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3281" b="1" spc="1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Boiler house reconstruction project with the installation of a high-voltage electric boiler with a storage tank</a:t>
            </a:r>
          </a:p>
        </p:txBody>
      </p:sp>
      <p:sp>
        <p:nvSpPr>
          <p:cNvPr id="10" name="Freeform 10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91213" y="2568945"/>
            <a:ext cx="4996964" cy="7599874"/>
          </a:xfrm>
          <a:custGeom>
            <a:avLst/>
            <a:gdLst/>
            <a:ahLst/>
            <a:cxnLst/>
            <a:rect l="l" t="t" r="r" b="b"/>
            <a:pathLst>
              <a:path w="4996964" h="7599874">
                <a:moveTo>
                  <a:pt x="0" y="0"/>
                </a:moveTo>
                <a:lnTo>
                  <a:pt x="4996964" y="0"/>
                </a:lnTo>
                <a:lnTo>
                  <a:pt x="4996964" y="7599873"/>
                </a:lnTo>
                <a:lnTo>
                  <a:pt x="0" y="759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905" r="-690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726171" y="7915919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108007" y="2568945"/>
            <a:ext cx="11482255" cy="1558541"/>
            <a:chOff x="0" y="0"/>
            <a:chExt cx="3968362" cy="5386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68362" cy="538644"/>
            </a:xfrm>
            <a:custGeom>
              <a:avLst/>
              <a:gdLst/>
              <a:ahLst/>
              <a:cxnLst/>
              <a:rect l="l" t="t" r="r" b="b"/>
              <a:pathLst>
                <a:path w="3968362" h="538644">
                  <a:moveTo>
                    <a:pt x="0" y="0"/>
                  </a:moveTo>
                  <a:lnTo>
                    <a:pt x="3968362" y="0"/>
                  </a:lnTo>
                  <a:lnTo>
                    <a:pt x="3968362" y="538644"/>
                  </a:lnTo>
                  <a:lnTo>
                    <a:pt x="0" y="53864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968362" cy="576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08007" y="4218535"/>
            <a:ext cx="11518903" cy="4523011"/>
            <a:chOff x="0" y="0"/>
            <a:chExt cx="3981028" cy="15631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81028" cy="1563190"/>
            </a:xfrm>
            <a:custGeom>
              <a:avLst/>
              <a:gdLst/>
              <a:ahLst/>
              <a:cxnLst/>
              <a:rect l="l" t="t" r="r" b="b"/>
              <a:pathLst>
                <a:path w="3981028" h="1563190">
                  <a:moveTo>
                    <a:pt x="0" y="0"/>
                  </a:moveTo>
                  <a:lnTo>
                    <a:pt x="3981028" y="0"/>
                  </a:lnTo>
                  <a:lnTo>
                    <a:pt x="3981028" y="1563190"/>
                  </a:lnTo>
                  <a:lnTo>
                    <a:pt x="0" y="156319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981028" cy="1601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263468" y="5485439"/>
            <a:ext cx="9693662" cy="315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3070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equipment</a:t>
            </a:r>
          </a:p>
          <a:p>
            <a:pPr algn="l">
              <a:lnSpc>
                <a:spcPts val="2714"/>
              </a:lnSpc>
            </a:pPr>
            <a:endParaRPr lang="en-US" sz="3070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14"/>
              </a:lnSpc>
            </a:pPr>
            <a:r>
              <a:rPr lang="en-US" sz="2950" spc="5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installation of equipment</a:t>
            </a:r>
          </a:p>
          <a:p>
            <a:pPr algn="l">
              <a:lnSpc>
                <a:spcPts val="2714"/>
              </a:lnSpc>
            </a:pPr>
            <a:endParaRPr lang="en-US" sz="2950" spc="5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14"/>
              </a:lnSpc>
            </a:pPr>
            <a:r>
              <a:rPr lang="en-US" sz="2950" spc="5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commissioning</a:t>
            </a:r>
          </a:p>
          <a:p>
            <a:pPr algn="l">
              <a:lnSpc>
                <a:spcPts val="2714"/>
              </a:lnSpc>
            </a:pPr>
            <a:endParaRPr lang="en-US" sz="2950" spc="5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14"/>
              </a:lnSpc>
            </a:pPr>
            <a:r>
              <a:rPr lang="en-US" sz="2950" spc="5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thermal capacity: 9 MW</a:t>
            </a:r>
          </a:p>
          <a:p>
            <a:pPr algn="l">
              <a:lnSpc>
                <a:spcPts val="2714"/>
              </a:lnSpc>
            </a:pPr>
            <a:endParaRPr lang="en-US" sz="2950" spc="5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24"/>
              </a:lnSpc>
            </a:pPr>
            <a:endParaRPr lang="en-US" sz="2950" spc="5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874926" y="6469557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4226810" y="7437887"/>
            <a:ext cx="6778625" cy="3210272"/>
            <a:chOff x="0" y="0"/>
            <a:chExt cx="1501729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108007" y="8980384"/>
            <a:ext cx="11482255" cy="1188434"/>
            <a:chOff x="0" y="0"/>
            <a:chExt cx="3024133" cy="3130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024133" cy="313003"/>
            </a:xfrm>
            <a:custGeom>
              <a:avLst/>
              <a:gdLst/>
              <a:ahLst/>
              <a:cxnLst/>
              <a:rect l="l" t="t" r="r" b="b"/>
              <a:pathLst>
                <a:path w="3024133" h="313003">
                  <a:moveTo>
                    <a:pt x="0" y="0"/>
                  </a:moveTo>
                  <a:lnTo>
                    <a:pt x="3024133" y="0"/>
                  </a:lnTo>
                  <a:lnTo>
                    <a:pt x="3024133" y="313003"/>
                  </a:lnTo>
                  <a:lnTo>
                    <a:pt x="0" y="31300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3024133" cy="351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7813541" y="9948935"/>
            <a:ext cx="7479577" cy="26209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32" name="Freeform 32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217967" y="5303467"/>
            <a:ext cx="601990" cy="601990"/>
          </a:xfrm>
          <a:custGeom>
            <a:avLst/>
            <a:gdLst/>
            <a:ahLst/>
            <a:cxnLst/>
            <a:rect l="l" t="t" r="r" b="b"/>
            <a:pathLst>
              <a:path w="601990" h="601990">
                <a:moveTo>
                  <a:pt x="0" y="0"/>
                </a:moveTo>
                <a:lnTo>
                  <a:pt x="601990" y="0"/>
                </a:lnTo>
                <a:lnTo>
                  <a:pt x="601990" y="601990"/>
                </a:lnTo>
                <a:lnTo>
                  <a:pt x="0" y="601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186019" y="6041375"/>
            <a:ext cx="665886" cy="570998"/>
          </a:xfrm>
          <a:custGeom>
            <a:avLst/>
            <a:gdLst/>
            <a:ahLst/>
            <a:cxnLst/>
            <a:rect l="l" t="t" r="r" b="b"/>
            <a:pathLst>
              <a:path w="665886" h="570998">
                <a:moveTo>
                  <a:pt x="0" y="0"/>
                </a:moveTo>
                <a:lnTo>
                  <a:pt x="665886" y="0"/>
                </a:lnTo>
                <a:lnTo>
                  <a:pt x="665886" y="570998"/>
                </a:lnTo>
                <a:lnTo>
                  <a:pt x="0" y="5709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263911" y="6745723"/>
            <a:ext cx="510102" cy="528603"/>
          </a:xfrm>
          <a:custGeom>
            <a:avLst/>
            <a:gdLst/>
            <a:ahLst/>
            <a:cxnLst/>
            <a:rect l="l" t="t" r="r" b="b"/>
            <a:pathLst>
              <a:path w="510102" h="528603">
                <a:moveTo>
                  <a:pt x="0" y="0"/>
                </a:moveTo>
                <a:lnTo>
                  <a:pt x="510102" y="0"/>
                </a:lnTo>
                <a:lnTo>
                  <a:pt x="510102" y="528603"/>
                </a:lnTo>
                <a:lnTo>
                  <a:pt x="0" y="5286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7240939" y="7407676"/>
            <a:ext cx="556046" cy="490711"/>
          </a:xfrm>
          <a:custGeom>
            <a:avLst/>
            <a:gdLst/>
            <a:ahLst/>
            <a:cxnLst/>
            <a:rect l="l" t="t" r="r" b="b"/>
            <a:pathLst>
              <a:path w="556046" h="490711">
                <a:moveTo>
                  <a:pt x="0" y="0"/>
                </a:moveTo>
                <a:lnTo>
                  <a:pt x="556046" y="0"/>
                </a:lnTo>
                <a:lnTo>
                  <a:pt x="556046" y="490710"/>
                </a:lnTo>
                <a:lnTo>
                  <a:pt x="0" y="4907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7151354" y="2853462"/>
            <a:ext cx="943221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999" b="1" spc="5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 of the boiler house at 10 Yevhenia Kukhartsia Street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439426" y="4504492"/>
            <a:ext cx="10819417" cy="48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3199" b="1" spc="5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51660" y="9141595"/>
            <a:ext cx="9603338" cy="75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8"/>
              </a:lnSpc>
            </a:pPr>
            <a:r>
              <a:rPr lang="en-US" sz="2715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2883"/>
              </a:lnSpc>
            </a:pPr>
            <a:r>
              <a:rPr lang="en-US" sz="2719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€1.1 million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Довільний</PresentationFormat>
  <Paragraphs>13</Paragraphs>
  <Slides>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</vt:i4>
      </vt:variant>
    </vt:vector>
  </HeadingPairs>
  <TitlesOfParts>
    <vt:vector size="7" baseType="lpstr">
      <vt:lpstr>Calibri</vt:lpstr>
      <vt:lpstr>Arial</vt:lpstr>
      <vt:lpstr>Helios Extended</vt:lpstr>
      <vt:lpstr>Helios Extended Bold</vt:lpstr>
      <vt:lpstr>Office Theme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2024-11-05T15:06:00Z</dcterms:modified>
  <dc:identifier>DAGTDkWGydA</dc:identifier>
</cp:coreProperties>
</file>